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</p:sldMasterIdLst>
  <p:notesMasterIdLst>
    <p:notesMasterId r:id="rId27"/>
  </p:notesMasterIdLst>
  <p:sldIdLst>
    <p:sldId id="28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6858000" cy="5143500"/>
  <p:notesSz cx="51435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1224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AEBF1-6999-1CEA-5C20-3BACE8565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841772"/>
            <a:ext cx="5143500" cy="17907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3228FA-235C-AEF3-B02B-A555612EFC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2701528"/>
            <a:ext cx="5143500" cy="124182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83450-E57D-8B55-1B4E-5B941446F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B6EBC-95EF-8560-992F-62B8F4542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4857A-66EB-D6C2-49A4-A4C015B22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40520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BE115-8C6B-090C-E08E-7BA0FED66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BF953-A85D-6527-5CAF-B1C1E76346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461D1-AA31-AF65-6A37-6AB6F0CDB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82796-4582-4E36-CE42-F5894490E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E912A-7420-50DE-E759-E6F0260E8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32950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6B8D5-86BB-D047-7046-1448AF799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1282304"/>
            <a:ext cx="5915025" cy="2139553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A6919C-8403-9141-9D92-F03D3D8E3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3442098"/>
            <a:ext cx="5915025" cy="1125140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D978A-ED63-D502-A229-D1EF826FC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11136-F40D-8E3B-3255-A38FDA265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0D128-D399-7EC9-7035-AFBB7065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21146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E8DE-97C2-2C5E-AAA7-FFA1BA1B9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5674D-96E3-A0F1-B2DD-4FB3C1D76E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1369219"/>
            <a:ext cx="291465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53404C-D356-D49B-69FC-C208257FA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1369219"/>
            <a:ext cx="291465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831FEA-F015-9689-57CF-65D26B161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0CEF6-899C-C379-058B-4F63CD224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82B8C3-093F-F972-E80C-B91577FDE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83916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92E8A-DBD6-0839-4FDC-F09CA7DBF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273844"/>
            <a:ext cx="5915025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BAD93-0E28-09E6-35BC-DBA7259A0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619AC2-B47F-F2DB-C030-F3ED5432B5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1878806"/>
            <a:ext cx="2901255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570246-DB0F-7629-F2C9-777CA6AE51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1260872"/>
            <a:ext cx="2915543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D886AD-EB9C-7EF8-0AFC-591F6870EE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1878806"/>
            <a:ext cx="2915543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9BF14-65C7-9B46-8382-2531FE05A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71BD19-2376-B178-9670-49144E89B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6D587F-A572-623F-0583-BFEC38F0C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44876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51B19-7DF5-D626-4E55-950DF52C9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AD3752-3872-88E5-F86D-3E8D6E77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75ECD-A6C7-B1D8-DEDE-92571D5ED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2BC423-41B0-4308-5986-5B93CDB93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74016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B403C9-520E-426B-B463-A3F33059C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D6FD7F-886A-E852-4218-B9EBD7D46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A993B-FD76-1A80-9FAA-BAE639B5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40876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0337B-098E-9515-F6D8-437274F6D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3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366B7-D7D0-7ED5-2212-A311566A2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740569"/>
            <a:ext cx="3471863" cy="3655219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ECFC0-D125-1B05-2791-59E911493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3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974B7B-DD95-76AC-18D4-7ECA30850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5C79E-8DD9-E787-A471-AD51ED4A1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DDB48-260A-8209-8451-0E9AC7AA1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35987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2493A-E66A-CA14-3919-24E7DD0CA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3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E5CE8E-001E-4574-1CB3-74FED3643E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740569"/>
            <a:ext cx="3471863" cy="3655219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655C1-A027-1098-24C5-52F1B4921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3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A33BB-A4B2-2467-8675-B2AE14E06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AFAA9-A1E8-1153-1955-415C9D5D9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31ED45-BE15-9AD3-1406-0C71916BA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5526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C2A25-9212-DC3E-0AD4-390A9657F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29FD76-1335-3A3C-92EA-8968687AC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CFF02-0C46-B241-08D1-40EA2FA2D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35A29-749F-D64B-424D-C3ADD9B96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1BA71-53A4-470D-D703-66A798B2C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19684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031EC3-7D87-7898-4EC0-DA47AA1251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273844"/>
            <a:ext cx="1478756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BF7E9F-B582-DDFD-1CEA-804E3D4E45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273844"/>
            <a:ext cx="4350544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A7951-5AB2-4A3A-ADB0-EBD8B8AB7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76901-195B-88C9-12D1-090BA5DCC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23317-E3CF-F126-E76E-FEC1F5A4C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95490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41A43D-7793-0623-6518-58EE34432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73844"/>
            <a:ext cx="591502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354860-6DD9-E173-735C-E90AB9E96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1369219"/>
            <a:ext cx="591502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F1F0E-C198-184A-C540-FD276B6C7D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4767263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C522A-5D55-79AA-5EC6-1BD797094F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4767263"/>
            <a:ext cx="23145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37F22-D9AD-1EED-FCBD-9FADD0829A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4767263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93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sldNum="0"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003BD8-E8BE-E127-BC0A-168F4C0FAF0E}"/>
              </a:ext>
            </a:extLst>
          </p:cNvPr>
          <p:cNvSpPr txBox="1"/>
          <p:nvPr/>
        </p:nvSpPr>
        <p:spPr>
          <a:xfrm>
            <a:off x="596686" y="883402"/>
            <a:ext cx="5804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b="1" u="sng" dirty="0"/>
              <a:t>SOCIAL GROUP</a:t>
            </a:r>
          </a:p>
        </p:txBody>
      </p:sp>
    </p:spTree>
    <p:extLst>
      <p:ext uri="{BB962C8B-B14F-4D97-AF65-F5344CB8AC3E}">
        <p14:creationId xmlns:p14="http://schemas.microsoft.com/office/powerpoint/2010/main" val="11043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69742"/>
            <a:ext cx="7315200" cy="60595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499820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93729"/>
            <a:ext cx="7315200" cy="63230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61293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61293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978112" cy="506794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39485" y="0"/>
            <a:ext cx="7315200" cy="50834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020732" cy="50756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4245" y="0"/>
            <a:ext cx="7315200" cy="58038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612933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598210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612933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612933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61293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612933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0375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4244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62732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47234" y="772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6238" y="177989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92748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1993" y="61751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09C559-3E13-B1A7-5C67-01EACBDB76C2}"/>
              </a:ext>
            </a:extLst>
          </p:cNvPr>
          <p:cNvSpPr txBox="1"/>
          <p:nvPr/>
        </p:nvSpPr>
        <p:spPr>
          <a:xfrm>
            <a:off x="937648" y="666426"/>
            <a:ext cx="4796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664559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27</Words>
  <Application>Microsoft Office PowerPoint</Application>
  <PresentationFormat>Custom</PresentationFormat>
  <Paragraphs>25</Paragraphs>
  <Slides>25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3</cp:revision>
  <dcterms:created xsi:type="dcterms:W3CDTF">2022-07-17T18:01:59Z</dcterms:created>
  <dcterms:modified xsi:type="dcterms:W3CDTF">2022-07-21T15:23:35Z</dcterms:modified>
</cp:coreProperties>
</file>